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7531" y="968756"/>
            <a:ext cx="210143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ta.ai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118" y="1236980"/>
            <a:ext cx="1787525" cy="8782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600" spc="185">
                <a:solidFill>
                  <a:srgbClr val="0F4761"/>
                </a:solidFill>
                <a:latin typeface="Trebuchet MS"/>
                <a:cs typeface="Trebuchet MS"/>
              </a:rPr>
              <a:t>Set</a:t>
            </a:r>
            <a:r>
              <a:rPr dirty="0" sz="5600" spc="450">
                <a:solidFill>
                  <a:srgbClr val="0F4761"/>
                </a:solidFill>
                <a:latin typeface="Trebuchet MS"/>
                <a:cs typeface="Trebuchet MS"/>
              </a:rPr>
              <a:t> </a:t>
            </a:r>
            <a:r>
              <a:rPr dirty="0" sz="5600" spc="180">
                <a:solidFill>
                  <a:srgbClr val="0F4761"/>
                </a:solidFill>
                <a:latin typeface="Trebuchet MS"/>
                <a:cs typeface="Trebuchet MS"/>
              </a:rPr>
              <a:t>1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1700" y="8360156"/>
            <a:ext cx="4334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50">
                <a:latin typeface="Tahoma"/>
                <a:cs typeface="Tahoma"/>
              </a:rPr>
              <a:t>Cat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71344"/>
            <a:ext cx="5731509" cy="5730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2211" y="6906259"/>
            <a:ext cx="2896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85">
                <a:latin typeface="Tahoma"/>
                <a:cs typeface="Tahoma"/>
              </a:rPr>
              <a:t>Pet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2328" y="6906259"/>
            <a:ext cx="2776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85">
                <a:latin typeface="Tahoma"/>
                <a:cs typeface="Tahoma"/>
              </a:rPr>
              <a:t>Pet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58010" y="6906259"/>
            <a:ext cx="4444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35">
                <a:latin typeface="Tahoma"/>
                <a:cs typeface="Tahoma"/>
              </a:rPr>
              <a:t>Mat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72850" y="6906259"/>
            <a:ext cx="30149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35">
                <a:latin typeface="Tahoma"/>
                <a:cs typeface="Tahoma"/>
              </a:rPr>
              <a:t>Mat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2967" y="6906259"/>
            <a:ext cx="28949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35">
                <a:latin typeface="Tahoma"/>
                <a:cs typeface="Tahoma"/>
              </a:rPr>
              <a:t>Mat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24443" y="6906259"/>
            <a:ext cx="43116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Pot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9283" y="6906259"/>
            <a:ext cx="2882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Pot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9400" y="6906259"/>
            <a:ext cx="276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Pot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25931" y="6906259"/>
            <a:ext cx="4508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Map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0771" y="6906259"/>
            <a:ext cx="30791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Map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27916" y="6906259"/>
            <a:ext cx="29044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50">
                <a:latin typeface="Tahoma"/>
                <a:cs typeface="Tahoma"/>
              </a:rPr>
              <a:t>Cat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00889" y="6906259"/>
            <a:ext cx="29591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Map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5499" y="6906259"/>
            <a:ext cx="43497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8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Dot</a:t>
            </a:r>
            <a:r>
              <a:rPr dirty="0" sz="3600" spc="18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8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8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8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20338" y="6906259"/>
            <a:ext cx="29197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Dot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80456" y="6906259"/>
            <a:ext cx="27997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Dot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77714" y="6906259"/>
            <a:ext cx="4404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Dog</a:t>
            </a:r>
            <a:r>
              <a:rPr dirty="0" sz="3600" spc="11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1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14">
                <a:latin typeface="Tahoma"/>
                <a:cs typeface="Tahoma"/>
              </a:rPr>
              <a:t> the</a:t>
            </a:r>
            <a:r>
              <a:rPr dirty="0" sz="3600" spc="11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2554" y="6906259"/>
            <a:ext cx="2975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5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Dog</a:t>
            </a:r>
            <a:r>
              <a:rPr dirty="0" sz="3600" spc="6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60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2671" y="6906259"/>
            <a:ext cx="28555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Dog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80771" y="6906259"/>
            <a:ext cx="41992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1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Tin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5615" y="6906259"/>
            <a:ext cx="2769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Tin</a:t>
            </a:r>
            <a:r>
              <a:rPr dirty="0" sz="3600" spc="9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9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55732" y="6906259"/>
            <a:ext cx="2649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Tin</a:t>
            </a:r>
            <a:r>
              <a:rPr dirty="0" sz="3600" spc="9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9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88034" y="6906259"/>
            <a:ext cx="27844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50">
                <a:latin typeface="Tahoma"/>
                <a:cs typeface="Tahoma"/>
              </a:rPr>
              <a:t>Cat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30731" y="6906259"/>
            <a:ext cx="4498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Mud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3953" y="6906259"/>
            <a:ext cx="3092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Mud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4070" y="6906259"/>
            <a:ext cx="2972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Mud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3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79481" y="6906259"/>
            <a:ext cx="44018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Cup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4325" y="6906259"/>
            <a:ext cx="2971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Cup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4442" y="6906259"/>
            <a:ext cx="2851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Cup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4742" y="6906259"/>
            <a:ext cx="4351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6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Log</a:t>
            </a:r>
            <a:r>
              <a:rPr dirty="0" sz="3600" spc="16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6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6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6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9582" y="6906259"/>
            <a:ext cx="2921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Log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3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9699" y="6906259"/>
            <a:ext cx="28009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3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Log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3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4488" y="6906259"/>
            <a:ext cx="4351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70">
                <a:latin typeface="Tahoma"/>
                <a:cs typeface="Tahoma"/>
              </a:rPr>
              <a:t>Rat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97921" y="7762747"/>
            <a:ext cx="43649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Net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9328" y="6906259"/>
            <a:ext cx="2922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70">
                <a:latin typeface="Tahoma"/>
                <a:cs typeface="Tahoma"/>
              </a:rPr>
              <a:t>Rat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9445" y="6906259"/>
            <a:ext cx="28016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70">
                <a:latin typeface="Tahoma"/>
                <a:cs typeface="Tahoma"/>
              </a:rPr>
              <a:t>Rat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35530" y="6906259"/>
            <a:ext cx="44894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Mop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8753" y="6802628"/>
            <a:ext cx="30829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Mop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8870" y="6906259"/>
            <a:ext cx="29629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Mop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8782" y="6906259"/>
            <a:ext cx="43427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Nut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2004" y="6906259"/>
            <a:ext cx="29368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Nut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2121" y="6906259"/>
            <a:ext cx="28162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Nut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57253" y="6906259"/>
            <a:ext cx="4446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8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web</a:t>
            </a:r>
            <a:r>
              <a:rPr dirty="0" sz="3600" spc="18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8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8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8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32437" y="6906259"/>
            <a:ext cx="3095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Web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2760" y="6906259"/>
            <a:ext cx="2934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Net</a:t>
            </a:r>
            <a:r>
              <a:rPr dirty="0" sz="3600" spc="2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50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2554" y="6906259"/>
            <a:ext cx="2975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Web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91103" y="6906259"/>
            <a:ext cx="4378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Hen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2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4325" y="6906259"/>
            <a:ext cx="2971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Hen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4442" y="6906259"/>
            <a:ext cx="28517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Hen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7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93877" y="6906259"/>
            <a:ext cx="4372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bed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04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0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4576" y="6906259"/>
            <a:ext cx="29711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Bed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4693" y="6906259"/>
            <a:ext cx="2851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Bed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4488" y="6906259"/>
            <a:ext cx="4351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bag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7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9881" y="6906259"/>
            <a:ext cx="29610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Bag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9998" y="6906259"/>
            <a:ext cx="2840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Bag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5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2878" y="6906259"/>
            <a:ext cx="2814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Net</a:t>
            </a:r>
            <a:r>
              <a:rPr dirty="0" sz="3600" spc="25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5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15352" y="6906259"/>
            <a:ext cx="4330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17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Van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25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30192" y="6906259"/>
            <a:ext cx="29000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Van</a:t>
            </a:r>
            <a:r>
              <a:rPr dirty="0" sz="3600" spc="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75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90309" y="6906259"/>
            <a:ext cx="27800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Van</a:t>
            </a:r>
            <a:r>
              <a:rPr dirty="0" sz="3600" spc="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7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02466" y="6906259"/>
            <a:ext cx="43554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Bus</a:t>
            </a:r>
            <a:r>
              <a:rPr dirty="0" sz="3600" spc="1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6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6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7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7309" y="6906259"/>
            <a:ext cx="29260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Bus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 spc="-5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77426" y="6906259"/>
            <a:ext cx="2806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Bus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14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48693" y="6906259"/>
            <a:ext cx="42633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Pig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21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21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3536" y="6906259"/>
            <a:ext cx="2833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Pig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-65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23653" y="6906259"/>
            <a:ext cx="2713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22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Pig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Reference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72972" y="1797812"/>
            <a:ext cx="5332095" cy="1196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029" marR="5080" indent="-227965">
              <a:lnSpc>
                <a:spcPct val="118300"/>
              </a:lnSpc>
              <a:spcBef>
                <a:spcPts val="125"/>
              </a:spcBef>
              <a:buSzPct val="150000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Calibri"/>
                <a:cs typeface="Calibri"/>
              </a:rPr>
              <a:t>OpenAI.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(2025).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65" i="1">
                <a:latin typeface="Calibri"/>
                <a:cs typeface="Calibri"/>
              </a:rPr>
              <a:t>SET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1</a:t>
            </a:r>
            <a:r>
              <a:rPr dirty="0" sz="1200" spc="7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design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 spc="60" i="1">
                <a:latin typeface="Calibri"/>
                <a:cs typeface="Calibri"/>
              </a:rPr>
              <a:t>concept</a:t>
            </a:r>
            <a:r>
              <a:rPr dirty="0" sz="1200" spc="80" i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[AI-generated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image].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50">
                <a:latin typeface="Calibri"/>
                <a:cs typeface="Calibri"/>
              </a:rPr>
              <a:t>DALL·E.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Retrieved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[OpenAI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Platform]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u="sng" sz="120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https://chatgpt.com/c/6758dd08-22e0-8005-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8145-</a:t>
            </a:r>
            <a:r>
              <a:rPr dirty="0" sz="1200" spc="-10">
                <a:solidFill>
                  <a:srgbClr val="467886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9e9ed9217e16</a:t>
            </a:r>
            <a:endParaRPr sz="1200">
              <a:latin typeface="Calibri"/>
              <a:cs typeface="Calibri"/>
            </a:endParaRPr>
          </a:p>
          <a:p>
            <a:pPr marL="240029" indent="-227965">
              <a:lnSpc>
                <a:spcPct val="100000"/>
              </a:lnSpc>
              <a:spcBef>
                <a:spcPts val="935"/>
              </a:spcBef>
              <a:buSzPct val="150000"/>
              <a:buFont typeface="Symbol"/>
              <a:buChar char=""/>
              <a:tabLst>
                <a:tab pos="240665" algn="l"/>
              </a:tabLst>
            </a:pPr>
            <a:r>
              <a:rPr dirty="0" sz="1200">
                <a:latin typeface="Calibri"/>
                <a:cs typeface="Calibri"/>
              </a:rPr>
              <a:t>OpenAI.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(2025).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65" i="1">
                <a:latin typeface="Calibri"/>
                <a:cs typeface="Calibri"/>
              </a:rPr>
              <a:t>SET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1: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An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educational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design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with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vibrant</a:t>
            </a:r>
            <a:r>
              <a:rPr dirty="0" sz="1200" spc="11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geometric</a:t>
            </a:r>
            <a:r>
              <a:rPr dirty="0" sz="1200" spc="114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patterns</a:t>
            </a:r>
            <a:endParaRPr sz="1200">
              <a:latin typeface="Calibri"/>
              <a:cs typeface="Calibri"/>
            </a:endParaRPr>
          </a:p>
          <a:p>
            <a:pPr marL="240029">
              <a:lnSpc>
                <a:spcPct val="100000"/>
              </a:lnSpc>
              <a:spcBef>
                <a:spcPts val="265"/>
              </a:spcBef>
            </a:pPr>
            <a:r>
              <a:rPr dirty="0" sz="1200">
                <a:latin typeface="Calibri"/>
                <a:cs typeface="Calibri"/>
              </a:rPr>
              <a:t>[AI-generated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image].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Calibri"/>
                <a:cs typeface="Calibri"/>
                <a:hlinkClick r:id="rId2"/>
              </a:rPr>
              <a:t>www.meta.ai/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26210" y="6906259"/>
            <a:ext cx="43084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17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Tap</a:t>
            </a:r>
            <a:r>
              <a:rPr dirty="0" sz="3600" spc="100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9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in</a:t>
            </a:r>
            <a:r>
              <a:rPr dirty="0" sz="3600" spc="10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the</a:t>
            </a:r>
            <a:r>
              <a:rPr dirty="0" sz="3600" spc="100">
                <a:latin typeface="Tahoma"/>
                <a:cs typeface="Tahoma"/>
              </a:rPr>
              <a:t> </a:t>
            </a:r>
            <a:r>
              <a:rPr dirty="0" sz="3600" spc="-20">
                <a:latin typeface="Tahoma"/>
                <a:cs typeface="Tahoma"/>
              </a:rPr>
              <a:t>Pit.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41054" y="6906259"/>
            <a:ext cx="2878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Tap</a:t>
            </a:r>
            <a:r>
              <a:rPr dirty="0" sz="3600" spc="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30">
                <a:latin typeface="Tahoma"/>
                <a:cs typeface="Tahoma"/>
              </a:rPr>
              <a:t> </a:t>
            </a:r>
            <a:r>
              <a:rPr dirty="0" sz="3600" spc="-60">
                <a:latin typeface="Tahoma"/>
                <a:cs typeface="Tahoma"/>
              </a:rPr>
              <a:t>on.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01171" y="6906259"/>
            <a:ext cx="27584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Tahoma"/>
                <a:cs typeface="Tahoma"/>
              </a:rPr>
              <a:t>The</a:t>
            </a:r>
            <a:r>
              <a:rPr dirty="0" sz="3600" spc="-229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Tap</a:t>
            </a:r>
            <a:r>
              <a:rPr dirty="0" sz="3600" spc="25">
                <a:latin typeface="Tahoma"/>
                <a:cs typeface="Tahoma"/>
              </a:rPr>
              <a:t> </a:t>
            </a:r>
            <a:r>
              <a:rPr dirty="0" sz="3600">
                <a:latin typeface="Tahoma"/>
                <a:cs typeface="Tahoma"/>
              </a:rPr>
              <a:t>is</a:t>
            </a:r>
            <a:r>
              <a:rPr dirty="0" sz="3600" spc="30">
                <a:latin typeface="Tahoma"/>
                <a:cs typeface="Tahoma"/>
              </a:rPr>
              <a:t> </a:t>
            </a:r>
            <a:r>
              <a:rPr dirty="0" sz="3600" spc="-25">
                <a:latin typeface="Tahoma"/>
                <a:cs typeface="Tahoma"/>
              </a:rPr>
              <a:t>in.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Blessing Nwabunike</dc:creator>
  <dc:title>Set 1</dc:title>
  <dcterms:created xsi:type="dcterms:W3CDTF">2025-01-08T08:39:51Z</dcterms:created>
  <dcterms:modified xsi:type="dcterms:W3CDTF">2025-01-08T08:39:51Z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2025-01-08T00:00:00Z</vt:filetime>
  </property>
  <property fmtid="{D5CDD505-2E9C-101B-9397-08002B2CF9AE}" pid="3" name="Creator">
    <vt:lpwstr>Word</vt:lpwstr>
  </property>
  <property fmtid="{D5CDD505-2E9C-101B-9397-08002B2CF9AE}" pid="4" name="LastSaved">
    <vt:filetime>2025-01-08T00:00:00Z</vt:filetime>
  </property>
  <property fmtid="{D5CDD505-2E9C-101B-9397-08002B2CF9AE}" pid="5" name="Producer">
    <vt:lpwstr>macOS Version 15.2 (Build 24C101) Quartz PDFContext</vt:lpwstr>
  </property>
</Properties>
</file>